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7D97521-2D82-41D1-B1DD-ADA520BD781B}" type="datetimeFigureOut">
              <a:rPr lang="es-CO" smtClean="0"/>
              <a:t>15/05/2014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888DCD8-CB5F-4F21-9802-35EFEB845945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224136"/>
          </a:xfrm>
        </p:spPr>
        <p:txBody>
          <a:bodyPr/>
          <a:lstStyle/>
          <a:p>
            <a:r>
              <a:rPr lang="es-CO" dirty="0" smtClean="0">
                <a:solidFill>
                  <a:schemeClr val="bg1"/>
                </a:solidFill>
                <a:latin typeface="Ravie" pitchFamily="82" charset="0"/>
              </a:rPr>
              <a:t>ALEMANIA </a:t>
            </a:r>
            <a:endParaRPr lang="es-CO" dirty="0">
              <a:solidFill>
                <a:schemeClr val="bg1"/>
              </a:solidFill>
              <a:latin typeface="Ravie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4" y="1700808"/>
            <a:ext cx="4654034" cy="45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621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O" sz="2000" dirty="0" smtClean="0">
                <a:latin typeface="Arial Rounded MT Bold" pitchFamily="34" charset="0"/>
              </a:rPr>
              <a:t> </a:t>
            </a:r>
            <a:r>
              <a:rPr lang="es-CO" sz="2000" dirty="0" smtClean="0">
                <a:latin typeface="Ravie" pitchFamily="82" charset="0"/>
              </a:rPr>
              <a:t>-muy </a:t>
            </a:r>
            <a:r>
              <a:rPr lang="es-CO" sz="2000" dirty="0">
                <a:latin typeface="Ravie" pitchFamily="82" charset="0"/>
              </a:rPr>
              <a:t>ordenados </a:t>
            </a:r>
            <a:endParaRPr lang="es-CO" sz="2000" dirty="0" smtClean="0">
              <a:latin typeface="Ravie" pitchFamily="82" charset="0"/>
            </a:endParaRPr>
          </a:p>
          <a:p>
            <a:pPr marL="0" indent="0">
              <a:buNone/>
            </a:pPr>
            <a:r>
              <a:rPr lang="es-CO" sz="2000" dirty="0">
                <a:latin typeface="Ravie" pitchFamily="82" charset="0"/>
              </a:rPr>
              <a:t/>
            </a:r>
            <a:br>
              <a:rPr lang="es-CO" sz="2000" dirty="0">
                <a:latin typeface="Ravie" pitchFamily="82" charset="0"/>
              </a:rPr>
            </a:br>
            <a:r>
              <a:rPr lang="es-CO" sz="2000" dirty="0">
                <a:latin typeface="Ravie" pitchFamily="82" charset="0"/>
              </a:rPr>
              <a:t>- muy metódicos </a:t>
            </a:r>
            <a:endParaRPr lang="es-CO" sz="2000" dirty="0" smtClean="0">
              <a:latin typeface="Ravie" pitchFamily="82" charset="0"/>
            </a:endParaRPr>
          </a:p>
          <a:p>
            <a:pPr marL="0" indent="0">
              <a:buNone/>
            </a:pPr>
            <a:r>
              <a:rPr lang="es-CO" sz="2000" dirty="0">
                <a:latin typeface="Ravie" pitchFamily="82" charset="0"/>
              </a:rPr>
              <a:t/>
            </a:r>
            <a:br>
              <a:rPr lang="es-CO" sz="2000" dirty="0">
                <a:latin typeface="Ravie" pitchFamily="82" charset="0"/>
              </a:rPr>
            </a:br>
            <a:r>
              <a:rPr lang="es-CO" sz="2000" dirty="0">
                <a:latin typeface="Ravie" pitchFamily="82" charset="0"/>
              </a:rPr>
              <a:t>- muy directos </a:t>
            </a:r>
            <a:endParaRPr lang="es-CO" sz="2000" dirty="0" smtClean="0">
              <a:latin typeface="Ravie" pitchFamily="82" charset="0"/>
            </a:endParaRPr>
          </a:p>
          <a:p>
            <a:pPr marL="0" indent="0">
              <a:buNone/>
            </a:pPr>
            <a:r>
              <a:rPr lang="es-CO" sz="2000" dirty="0">
                <a:latin typeface="Ravie" pitchFamily="82" charset="0"/>
              </a:rPr>
              <a:t/>
            </a:r>
            <a:br>
              <a:rPr lang="es-CO" sz="2000" dirty="0">
                <a:latin typeface="Ravie" pitchFamily="82" charset="0"/>
              </a:rPr>
            </a:br>
            <a:r>
              <a:rPr lang="es-CO" sz="2000" dirty="0" smtClean="0">
                <a:latin typeface="Ravie" pitchFamily="82" charset="0"/>
              </a:rPr>
              <a:t>-</a:t>
            </a:r>
            <a:r>
              <a:rPr lang="es-CO" sz="2000" b="1" dirty="0" smtClean="0">
                <a:latin typeface="Ravie" pitchFamily="82" charset="0"/>
              </a:rPr>
              <a:t>Lenguas    alto germánicas </a:t>
            </a:r>
            <a:r>
              <a:rPr lang="es-CO" sz="2000" b="1" dirty="0">
                <a:latin typeface="Ravie" pitchFamily="82" charset="0"/>
              </a:rPr>
              <a:t>y </a:t>
            </a:r>
            <a:r>
              <a:rPr lang="es-CO" sz="2000" b="1" dirty="0" smtClean="0">
                <a:latin typeface="Ravie" pitchFamily="82" charset="0"/>
              </a:rPr>
              <a:t>bajo germánicas</a:t>
            </a:r>
          </a:p>
          <a:p>
            <a:pPr marL="0" indent="0">
              <a:buNone/>
            </a:pPr>
            <a:endParaRPr lang="es-CO" sz="2000" b="1" dirty="0">
              <a:latin typeface="Ravie" pitchFamily="82" charset="0"/>
            </a:endParaRPr>
          </a:p>
          <a:p>
            <a:pPr marL="0" indent="0">
              <a:buNone/>
            </a:pPr>
            <a:r>
              <a:rPr lang="es-CO" sz="2000" b="1" dirty="0" smtClean="0">
                <a:latin typeface="Ravie" pitchFamily="82" charset="0"/>
              </a:rPr>
              <a:t>-Lenguas    autóctonas</a:t>
            </a:r>
          </a:p>
          <a:p>
            <a:pPr marL="0" indent="0">
              <a:buNone/>
            </a:pPr>
            <a:endParaRPr lang="es-CO" sz="2000" b="1" dirty="0">
              <a:latin typeface="Ravie" pitchFamily="82" charset="0"/>
            </a:endParaRPr>
          </a:p>
          <a:p>
            <a:pPr marL="0" indent="0">
              <a:buNone/>
            </a:pPr>
            <a:r>
              <a:rPr lang="es-CO" sz="2000" dirty="0" smtClean="0">
                <a:latin typeface="Ravie" pitchFamily="82" charset="0"/>
              </a:rPr>
              <a:t>-</a:t>
            </a:r>
            <a:r>
              <a:rPr lang="es-CO" sz="1600" dirty="0">
                <a:latin typeface="Ravie" pitchFamily="82" charset="0"/>
              </a:rPr>
              <a:t>SON PROTESTANTES O CATOLICOS LA MAYORIA DE LOS ALEMANES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txBody>
          <a:bodyPr/>
          <a:lstStyle/>
          <a:p>
            <a:r>
              <a:rPr lang="es-CO" dirty="0" smtClean="0">
                <a:latin typeface="Ravie" pitchFamily="82" charset="0"/>
              </a:rPr>
              <a:t>CARACTERISTICAS </a:t>
            </a:r>
            <a:endParaRPr lang="es-CO" dirty="0">
              <a:latin typeface="Ravie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25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/>
          <a:lstStyle/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  <a:p>
            <a:endParaRPr lang="es-CO" dirty="0" smtClean="0"/>
          </a:p>
          <a:p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latin typeface="Ravie" pitchFamily="82" charset="0"/>
              </a:rPr>
              <a:t>Camisetas </a:t>
            </a:r>
            <a:endParaRPr lang="es-CO" dirty="0">
              <a:latin typeface="Ravie" pitchFamily="8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97262"/>
            <a:ext cx="2553605" cy="35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223693"/>
            <a:ext cx="3276000" cy="32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866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2000" dirty="0" smtClean="0">
                <a:latin typeface="Ravie" pitchFamily="82" charset="0"/>
              </a:rPr>
              <a:t>LOGOTIPO </a:t>
            </a:r>
            <a:endParaRPr lang="es-CO" sz="2000" dirty="0">
              <a:latin typeface="Ravie" pitchFamily="82" charset="0"/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7015217" cy="54961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653136"/>
            <a:ext cx="3528392" cy="1908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684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3200" dirty="0" smtClean="0">
                <a:latin typeface="Ravie" pitchFamily="82" charset="0"/>
              </a:rPr>
              <a:t>Con Esfuerzo y Compresión 902 Representando a Alemania Sera El Mejor.</a:t>
            </a:r>
            <a:endParaRPr lang="es-CO" sz="3200" dirty="0">
              <a:latin typeface="Ravie" pitchFamily="82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latin typeface="Ravie" pitchFamily="82" charset="0"/>
              </a:rPr>
              <a:t>Slogan </a:t>
            </a:r>
            <a:endParaRPr lang="es-CO" dirty="0">
              <a:latin typeface="Ravie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187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latin typeface="Ravie" pitchFamily="82" charset="0"/>
              </a:rPr>
              <a:t>INTEGRANTES </a:t>
            </a:r>
            <a:endParaRPr lang="es-CO" dirty="0">
              <a:latin typeface="Ravie" pitchFamily="82" charset="0"/>
            </a:endParaRPr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16" y="1340768"/>
            <a:ext cx="6289405" cy="2808312"/>
          </a:xfrm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906024"/>
            <a:ext cx="4760642" cy="2951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1266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>
            <a:normAutofit/>
          </a:bodyPr>
          <a:lstStyle/>
          <a:p>
            <a:r>
              <a:rPr lang="es-CO" dirty="0" err="1">
                <a:latin typeface="Ravie" pitchFamily="82" charset="0"/>
              </a:rPr>
              <a:t>Dúlcimer</a:t>
            </a:r>
            <a:r>
              <a:rPr lang="es-CO" dirty="0">
                <a:latin typeface="Ravie" pitchFamily="82" charset="0"/>
              </a:rPr>
              <a:t> Tipo: </a:t>
            </a:r>
            <a:endParaRPr lang="es-CO" dirty="0" smtClean="0">
              <a:latin typeface="Ravie" pitchFamily="82" charset="0"/>
            </a:endParaRPr>
          </a:p>
          <a:p>
            <a:pPr marL="0" indent="0">
              <a:buNone/>
            </a:pPr>
            <a:r>
              <a:rPr lang="es-CO" dirty="0" err="1" smtClean="0">
                <a:latin typeface="Ravie" pitchFamily="82" charset="0"/>
              </a:rPr>
              <a:t>Cordófono</a:t>
            </a:r>
            <a:r>
              <a:rPr lang="es-CO" dirty="0" smtClean="0">
                <a:latin typeface="Ravie" pitchFamily="82" charset="0"/>
              </a:rPr>
              <a:t> rasgado</a:t>
            </a:r>
          </a:p>
          <a:p>
            <a:pPr marL="0" indent="0">
              <a:buNone/>
            </a:pPr>
            <a:endParaRPr lang="es-CO" dirty="0" smtClean="0">
              <a:latin typeface="Ravie" pitchFamily="82" charset="0"/>
            </a:endParaRPr>
          </a:p>
          <a:p>
            <a:r>
              <a:rPr lang="es-CO" dirty="0" err="1">
                <a:latin typeface="Ravie" pitchFamily="82" charset="0"/>
              </a:rPr>
              <a:t>Sackpfeifen</a:t>
            </a:r>
            <a:r>
              <a:rPr lang="es-CO" dirty="0">
                <a:latin typeface="Ravie" pitchFamily="82" charset="0"/>
              </a:rPr>
              <a:t> Tipo</a:t>
            </a:r>
            <a:r>
              <a:rPr lang="es-CO" dirty="0" smtClean="0">
                <a:latin typeface="Ravie" pitchFamily="82" charset="0"/>
              </a:rPr>
              <a:t>:</a:t>
            </a:r>
          </a:p>
          <a:p>
            <a:pPr marL="0" indent="0">
              <a:buNone/>
            </a:pPr>
            <a:r>
              <a:rPr lang="es-CO" dirty="0" smtClean="0">
                <a:latin typeface="Ravie" pitchFamily="82" charset="0"/>
              </a:rPr>
              <a:t> </a:t>
            </a:r>
            <a:r>
              <a:rPr lang="es-CO" dirty="0">
                <a:latin typeface="Ravie" pitchFamily="82" charset="0"/>
              </a:rPr>
              <a:t>Aerófono de </a:t>
            </a:r>
            <a:r>
              <a:rPr lang="es-CO" dirty="0" smtClean="0">
                <a:latin typeface="Ravie" pitchFamily="82" charset="0"/>
              </a:rPr>
              <a:t>lengüeta</a:t>
            </a:r>
          </a:p>
          <a:p>
            <a:pPr marL="0" indent="0">
              <a:buNone/>
            </a:pPr>
            <a:endParaRPr lang="es-CO" dirty="0">
              <a:latin typeface="Ravie" pitchFamily="82" charset="0"/>
            </a:endParaRPr>
          </a:p>
          <a:p>
            <a:pPr marL="0" indent="0">
              <a:buNone/>
            </a:pPr>
            <a:r>
              <a:rPr lang="es-CO" dirty="0" smtClean="0">
                <a:latin typeface="Ravie" pitchFamily="82" charset="0"/>
              </a:rPr>
              <a:t> </a:t>
            </a:r>
            <a:r>
              <a:rPr lang="es-CO" dirty="0" err="1" smtClean="0">
                <a:latin typeface="Ravie" pitchFamily="82" charset="0"/>
              </a:rPr>
              <a:t>Citarina</a:t>
            </a:r>
            <a:r>
              <a:rPr lang="es-CO" dirty="0" smtClean="0">
                <a:latin typeface="Ravie" pitchFamily="82" charset="0"/>
              </a:rPr>
              <a:t> </a:t>
            </a:r>
            <a:r>
              <a:rPr lang="es-CO" dirty="0">
                <a:latin typeface="Ravie" pitchFamily="82" charset="0"/>
              </a:rPr>
              <a:t>Tipo: </a:t>
            </a:r>
            <a:r>
              <a:rPr lang="es-CO" dirty="0" err="1">
                <a:latin typeface="Ravie" pitchFamily="82" charset="0"/>
              </a:rPr>
              <a:t>Cordófono</a:t>
            </a:r>
            <a:r>
              <a:rPr lang="es-CO" dirty="0">
                <a:latin typeface="Ravie" pitchFamily="82" charset="0"/>
              </a:rPr>
              <a:t> Punteado 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  <a:p>
            <a:pPr marL="0" indent="0">
              <a:buNone/>
            </a:pPr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INSTRUMENTOS</a:t>
            </a:r>
            <a:endParaRPr lang="es-CO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8" y="3424238"/>
            <a:ext cx="9525" cy="9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30087"/>
            <a:ext cx="1512168" cy="1718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140" y="2816481"/>
            <a:ext cx="1944216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437112"/>
            <a:ext cx="1872208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4202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>
                <a:latin typeface="Ravie" pitchFamily="82" charset="0"/>
              </a:rPr>
              <a:t>TRAJES TIPICOS</a:t>
            </a:r>
            <a:endParaRPr lang="es-CO" dirty="0">
              <a:latin typeface="Ravie" pitchFamily="82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133" y="2074144"/>
            <a:ext cx="3888016" cy="44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29" y="2075244"/>
            <a:ext cx="3435181" cy="44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7394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30" r="64099" b="46639"/>
          <a:stretch/>
        </p:blipFill>
        <p:spPr>
          <a:xfrm>
            <a:off x="2339752" y="1484784"/>
            <a:ext cx="4609781" cy="4788000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latin typeface="Ravie" pitchFamily="82" charset="0"/>
              </a:rPr>
              <a:t>LOGOTIPO </a:t>
            </a:r>
            <a:endParaRPr lang="es-CO" dirty="0">
              <a:latin typeface="Ravie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738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Personalizado 2">
      <a:dk1>
        <a:srgbClr val="FFFFFF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69</TotalTime>
  <Words>44</Words>
  <Application>Microsoft Office PowerPoint</Application>
  <PresentationFormat>Presentación en pantalla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Forma de onda</vt:lpstr>
      <vt:lpstr>ALEMANIA </vt:lpstr>
      <vt:lpstr>CARACTERISTICAS </vt:lpstr>
      <vt:lpstr>Camisetas </vt:lpstr>
      <vt:lpstr>LOGOTIPO </vt:lpstr>
      <vt:lpstr>Slogan </vt:lpstr>
      <vt:lpstr>INTEGRANTES </vt:lpstr>
      <vt:lpstr>INSTRUMENTOS</vt:lpstr>
      <vt:lpstr>TRAJES TIPICOS</vt:lpstr>
      <vt:lpstr>LOGOTIPO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ALEMANIA</dc:title>
  <dc:creator>Alumno</dc:creator>
  <cp:lastModifiedBy>Alumno</cp:lastModifiedBy>
  <cp:revision>9</cp:revision>
  <dcterms:created xsi:type="dcterms:W3CDTF">2014-05-15T11:49:06Z</dcterms:created>
  <dcterms:modified xsi:type="dcterms:W3CDTF">2014-05-15T13:10:04Z</dcterms:modified>
</cp:coreProperties>
</file>